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3" r:id="rId3"/>
    <p:sldId id="257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94651" autoAdjust="0"/>
  </p:normalViewPr>
  <p:slideViewPr>
    <p:cSldViewPr snapToGrid="0" snapToObjects="1">
      <p:cViewPr varScale="1">
        <p:scale>
          <a:sx n="109" d="100"/>
          <a:sy n="109" d="100"/>
        </p:scale>
        <p:origin x="966" y="78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Schonewille" userId="22f0b6d3d6060922" providerId="LiveId" clId="{03F3D676-59BD-40D7-A6EE-25C2D75C69B5}"/>
    <pc:docChg chg="undo custSel modSld">
      <pc:chgData name="Tom Schonewille" userId="22f0b6d3d6060922" providerId="LiveId" clId="{03F3D676-59BD-40D7-A6EE-25C2D75C69B5}" dt="2017-10-10T10:54:55.446" v="938" actId="1076"/>
      <pc:docMkLst>
        <pc:docMk/>
      </pc:docMkLst>
      <pc:sldChg chg="addSp delSp modSp">
        <pc:chgData name="Tom Schonewille" userId="22f0b6d3d6060922" providerId="LiveId" clId="{03F3D676-59BD-40D7-A6EE-25C2D75C69B5}" dt="2017-10-10T10:31:50.064" v="103" actId="20577"/>
        <pc:sldMkLst>
          <pc:docMk/>
          <pc:sldMk cId="747963850" sldId="256"/>
        </pc:sldMkLst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50.064" v="103" actId="20577"/>
          <ac:spMkLst>
            <pc:docMk/>
            <pc:sldMk cId="747963850" sldId="256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18.628" v="0" actId="478"/>
          <ac:picMkLst>
            <pc:docMk/>
            <pc:sldMk cId="747963850" sldId="256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29:32.068" v="4" actId="1076"/>
          <ac:picMkLst>
            <pc:docMk/>
            <pc:sldMk cId="747963850" sldId="256"/>
            <ac:picMk id="12" creationId="{9D7D58F7-43C3-4EEF-A314-6BADDDEFD3F2}"/>
          </ac:picMkLst>
        </pc:picChg>
      </pc:sldChg>
      <pc:sldChg chg="modSp">
        <pc:chgData name="Tom Schonewille" userId="22f0b6d3d6060922" providerId="LiveId" clId="{03F3D676-59BD-40D7-A6EE-25C2D75C69B5}" dt="2017-10-10T10:48:08.130" v="604" actId="20577"/>
        <pc:sldMkLst>
          <pc:docMk/>
          <pc:sldMk cId="630046134" sldId="257"/>
        </pc:sldMkLst>
        <pc:spChg chg="mod">
          <ac:chgData name="Tom Schonewille" userId="22f0b6d3d6060922" providerId="LiveId" clId="{03F3D676-59BD-40D7-A6EE-25C2D75C69B5}" dt="2017-10-10T10:33:03.861" v="245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8:08.130" v="604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48:13.048" v="607" actId="20577"/>
        <pc:sldMkLst>
          <pc:docMk/>
          <pc:sldMk cId="1980027905" sldId="258"/>
        </pc:sldMkLst>
        <pc:spChg chg="mod">
          <ac:chgData name="Tom Schonewille" userId="22f0b6d3d6060922" providerId="LiveId" clId="{03F3D676-59BD-40D7-A6EE-25C2D75C69B5}" dt="2017-10-10T10:48:13.048" v="607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7:54.562" v="335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80027905" sldId="258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37:41.118" v="313" actId="1076"/>
          <ac:picMkLst>
            <pc:docMk/>
            <pc:sldMk cId="1980027905" sldId="258"/>
            <ac:picMk id="2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0:55.589" v="404" actId="20577"/>
        <pc:sldMkLst>
          <pc:docMk/>
          <pc:sldMk cId="664510568" sldId="259"/>
        </pc:sldMkLst>
        <pc:spChg chg="del">
          <ac:chgData name="Tom Schonewille" userId="22f0b6d3d6060922" providerId="LiveId" clId="{03F3D676-59BD-40D7-A6EE-25C2D75C69B5}" dt="2017-10-10T10:40:11.552" v="375" actId="478"/>
          <ac:spMkLst>
            <pc:docMk/>
            <pc:sldMk cId="664510568" sldId="259"/>
            <ac:spMk id="10" creationId="{00000000-0000-0000-0000-000000000000}"/>
          </ac:spMkLst>
        </pc:spChg>
        <pc:spChg chg="del mod">
          <ac:chgData name="Tom Schonewille" userId="22f0b6d3d6060922" providerId="LiveId" clId="{03F3D676-59BD-40D7-A6EE-25C2D75C69B5}" dt="2017-10-10T10:40:08.179" v="372" actId="478"/>
          <ac:spMkLst>
            <pc:docMk/>
            <pc:sldMk cId="664510568" sldId="259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55.589" v="404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16.909" v="377" actId="1076"/>
          <ac:spMkLst>
            <pc:docMk/>
            <pc:sldMk cId="664510568" sldId="259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64510568" sldId="259"/>
            <ac:spMk id="19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0:09.283" v="373" actId="478"/>
          <ac:picMkLst>
            <pc:docMk/>
            <pc:sldMk cId="664510568" sldId="259"/>
            <ac:picMk id="11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40:10.215" v="374" actId="478"/>
          <ac:picMkLst>
            <pc:docMk/>
            <pc:sldMk cId="664510568" sldId="259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0:36.325" v="390" actId="1076"/>
          <ac:picMkLst>
            <pc:docMk/>
            <pc:sldMk cId="664510568" sldId="259"/>
            <ac:picMk id="14" creationId="{AA982434-5772-45B1-899F-B8D863480571}"/>
          </ac:picMkLst>
        </pc:picChg>
      </pc:sldChg>
      <pc:sldChg chg="addSp delSp modSp">
        <pc:chgData name="Tom Schonewille" userId="22f0b6d3d6060922" providerId="LiveId" clId="{03F3D676-59BD-40D7-A6EE-25C2D75C69B5}" dt="2017-10-10T10:45:17.185" v="555" actId="1076"/>
        <pc:sldMkLst>
          <pc:docMk/>
          <pc:sldMk cId="2034044840" sldId="260"/>
        </pc:sldMkLst>
        <pc:spChg chg="mod">
          <ac:chgData name="Tom Schonewille" userId="22f0b6d3d6060922" providerId="LiveId" clId="{03F3D676-59BD-40D7-A6EE-25C2D75C69B5}" dt="2017-10-10T10:45:17.185" v="555" actId="1076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1076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2034044840" sldId="260"/>
            <ac:spMk id="1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39.022" v="5" actId="478"/>
          <ac:picMkLst>
            <pc:docMk/>
            <pc:sldMk cId="2034044840" sldId="260"/>
            <ac:picMk id="8" creationId="{00000000-0000-0000-0000-000000000000}"/>
          </ac:picMkLst>
        </pc:picChg>
        <pc:picChg chg="add">
          <ac:chgData name="Tom Schonewille" userId="22f0b6d3d6060922" providerId="LiveId" clId="{03F3D676-59BD-40D7-A6EE-25C2D75C69B5}" dt="2017-10-10T10:29:39.247" v="6" actId="1076"/>
          <ac:picMkLst>
            <pc:docMk/>
            <pc:sldMk cId="2034044840" sldId="260"/>
            <ac:picMk id="12" creationId="{9B8CE349-62BC-491D-BE98-D30A41A1C9B6}"/>
          </ac:picMkLst>
        </pc:picChg>
      </pc:sldChg>
      <pc:sldChg chg="modSp">
        <pc:chgData name="Tom Schonewille" userId="22f0b6d3d6060922" providerId="LiveId" clId="{03F3D676-59BD-40D7-A6EE-25C2D75C69B5}" dt="2017-10-10T10:47:59.332" v="603" actId="20577"/>
        <pc:sldMkLst>
          <pc:docMk/>
          <pc:sldMk cId="897235541" sldId="261"/>
        </pc:sldMkLst>
        <pc:spChg chg="mod">
          <ac:chgData name="Tom Schonewille" userId="22f0b6d3d6060922" providerId="LiveId" clId="{03F3D676-59BD-40D7-A6EE-25C2D75C69B5}" dt="2017-10-10T10:43:09.257" v="527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2:54.267" v="487" actId="20577"/>
          <ac:spMkLst>
            <pc:docMk/>
            <pc:sldMk cId="897235541" sldId="261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9.332" v="603" actId="20577"/>
          <ac:spMkLst>
            <pc:docMk/>
            <pc:sldMk cId="897235541" sldId="261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4:38.287" v="547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20577"/>
          <ac:spMkLst>
            <pc:docMk/>
            <pc:sldMk cId="897235541" sldId="261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30.146" v="588" actId="1076"/>
          <ac:picMkLst>
            <pc:docMk/>
            <pc:sldMk cId="897235541" sldId="261"/>
            <ac:picMk id="14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5:47.708" v="563" actId="1076"/>
        <pc:sldMkLst>
          <pc:docMk/>
          <pc:sldMk cId="1315152360" sldId="262"/>
        </pc:sldMkLst>
        <pc:spChg chg="mod">
          <ac:chgData name="Tom Schonewille" userId="22f0b6d3d6060922" providerId="LiveId" clId="{03F3D676-59BD-40D7-A6EE-25C2D75C69B5}" dt="2017-10-10T10:45:05.247" v="553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47.708" v="563" actId="1076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3:59.968" v="530" actId="20577"/>
          <ac:spMkLst>
            <pc:docMk/>
            <pc:sldMk cId="1315152360" sldId="262"/>
            <ac:spMk id="23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5:41.490" v="562" actId="1076"/>
          <ac:picMkLst>
            <pc:docMk/>
            <pc:sldMk cId="1315152360" sldId="262"/>
            <ac:picMk id="19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5:59.175" v="564" actId="1076"/>
        <pc:sldMkLst>
          <pc:docMk/>
          <pc:sldMk cId="1649921933" sldId="263"/>
        </pc:sldMkLst>
        <pc:spChg chg="mod">
          <ac:chgData name="Tom Schonewille" userId="22f0b6d3d6060922" providerId="LiveId" clId="{03F3D676-59BD-40D7-A6EE-25C2D75C69B5}" dt="2017-10-10T10:30:46.171" v="20" actId="1076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59.175" v="564" actId="1076"/>
          <ac:spMkLst>
            <pc:docMk/>
            <pc:sldMk cId="1649921933" sldId="263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2.274" v="8" actId="1076"/>
          <ac:picMkLst>
            <pc:docMk/>
            <pc:sldMk cId="1649921933" sldId="263"/>
            <ac:picMk id="12" creationId="{7176E851-F49D-410D-BEC2-A334BCCADBA7}"/>
          </ac:picMkLst>
        </pc:picChg>
        <pc:picChg chg="del">
          <ac:chgData name="Tom Schonewille" userId="22f0b6d3d6060922" providerId="LiveId" clId="{03F3D676-59BD-40D7-A6EE-25C2D75C69B5}" dt="2017-10-10T10:29:42.094" v="7" actId="478"/>
          <ac:picMkLst>
            <pc:docMk/>
            <pc:sldMk cId="1649921933" sldId="263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7:50.655" v="600" actId="20577"/>
        <pc:sldMkLst>
          <pc:docMk/>
          <pc:sldMk cId="408357240" sldId="264"/>
        </pc:sldMkLst>
        <pc:spChg chg="mod">
          <ac:chgData name="Tom Schonewille" userId="22f0b6d3d6060922" providerId="LiveId" clId="{03F3D676-59BD-40D7-A6EE-25C2D75C69B5}" dt="2017-10-10T10:47:08.500" v="581" actId="20577"/>
          <ac:spMkLst>
            <pc:docMk/>
            <pc:sldMk cId="408357240" sldId="264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6:31.994" v="570" actId="20577"/>
          <ac:spMkLst>
            <pc:docMk/>
            <pc:sldMk cId="408357240" sldId="264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0.655" v="600" actId="20577"/>
          <ac:spMkLst>
            <pc:docMk/>
            <pc:sldMk cId="408357240" sldId="264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47.139" v="597" actId="20577"/>
          <ac:spMkLst>
            <pc:docMk/>
            <pc:sldMk cId="408357240" sldId="264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408357240" sldId="264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408357240" sldId="264"/>
            <ac:spMk id="21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22.602" v="586" actId="1076"/>
          <ac:picMkLst>
            <pc:docMk/>
            <pc:sldMk cId="408357240" sldId="264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0:30.248" v="650" actId="20577"/>
        <pc:sldMkLst>
          <pc:docMk/>
          <pc:sldMk cId="1934613279" sldId="265"/>
        </pc:sldMkLst>
        <pc:spChg chg="mod">
          <ac:chgData name="Tom Schonewille" userId="22f0b6d3d6060922" providerId="LiveId" clId="{03F3D676-59BD-40D7-A6EE-25C2D75C69B5}" dt="2017-10-10T10:50:30.248" v="650" actId="20577"/>
          <ac:spMkLst>
            <pc:docMk/>
            <pc:sldMk cId="1934613279" sldId="265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23.593" v="649" actId="20577"/>
          <ac:spMkLst>
            <pc:docMk/>
            <pc:sldMk cId="1934613279" sldId="265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1934613279" sldId="265"/>
            <ac:spMk id="2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34613279" sldId="265"/>
            <ac:spMk id="2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9:52.961" v="620" actId="478"/>
          <ac:picMkLst>
            <pc:docMk/>
            <pc:sldMk cId="1934613279" sldId="265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9:46.952" v="617" actId="1076"/>
          <ac:picMkLst>
            <pc:docMk/>
            <pc:sldMk cId="1934613279" sldId="265"/>
            <ac:picMk id="14" creationId="{3AFFEAAE-0974-4F20-B110-C5E17000046B}"/>
          </ac:picMkLst>
        </pc:picChg>
      </pc:sldChg>
      <pc:sldChg chg="addSp delSp modSp">
        <pc:chgData name="Tom Schonewille" userId="22f0b6d3d6060922" providerId="LiveId" clId="{03F3D676-59BD-40D7-A6EE-25C2D75C69B5}" dt="2017-10-10T10:50:49.133" v="689" actId="20577"/>
        <pc:sldMkLst>
          <pc:docMk/>
          <pc:sldMk cId="1357334574" sldId="266"/>
        </pc:sldMkLst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357334574" sldId="26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49.133" v="689" actId="20577"/>
          <ac:spMkLst>
            <pc:docMk/>
            <pc:sldMk cId="1357334574" sldId="266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5.742" v="10" actId="20577"/>
          <ac:picMkLst>
            <pc:docMk/>
            <pc:sldMk cId="1357334574" sldId="266"/>
            <ac:picMk id="12" creationId="{32762788-94DB-4F69-83E4-07E92CBF6446}"/>
          </ac:picMkLst>
        </pc:picChg>
        <pc:picChg chg="del">
          <ac:chgData name="Tom Schonewille" userId="22f0b6d3d6060922" providerId="LiveId" clId="{03F3D676-59BD-40D7-A6EE-25C2D75C69B5}" dt="2017-10-10T10:29:45.551" v="9" actId="478"/>
          <ac:picMkLst>
            <pc:docMk/>
            <pc:sldMk cId="1357334574" sldId="266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51:14.038" v="705" actId="20577"/>
        <pc:sldMkLst>
          <pc:docMk/>
          <pc:sldMk cId="2099838244" sldId="267"/>
        </pc:sldMkLst>
        <pc:spChg chg="mod">
          <ac:chgData name="Tom Schonewille" userId="22f0b6d3d6060922" providerId="LiveId" clId="{03F3D676-59BD-40D7-A6EE-25C2D75C69B5}" dt="2017-10-10T10:51:14.038" v="705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1:00.066" v="698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2099838244" sldId="267"/>
            <ac:spMk id="21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30:55.698" v="21" actId="1076"/>
        <pc:sldMkLst>
          <pc:docMk/>
          <pc:sldMk cId="1413217458" sldId="268"/>
        </pc:sldMkLst>
        <pc:spChg chg="mod">
          <ac:chgData name="Tom Schonewille" userId="22f0b6d3d6060922" providerId="LiveId" clId="{03F3D676-59BD-40D7-A6EE-25C2D75C69B5}" dt="2017-10-10T10:30:55.698" v="21" actId="1076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413217458" sldId="268"/>
            <ac:spMk id="8" creationId="{00000000-0000-0000-0000-000000000000}"/>
          </ac:spMkLst>
        </pc:spChg>
      </pc:sldChg>
      <pc:sldChg chg="addSp delSp modSp">
        <pc:chgData name="Tom Schonewille" userId="22f0b6d3d6060922" providerId="LiveId" clId="{03F3D676-59BD-40D7-A6EE-25C2D75C69B5}" dt="2017-10-10T10:52:09.009" v="855" actId="20577"/>
        <pc:sldMkLst>
          <pc:docMk/>
          <pc:sldMk cId="1561708054" sldId="269"/>
        </pc:sldMkLst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09.009" v="855" actId="20577"/>
          <ac:spMkLst>
            <pc:docMk/>
            <pc:sldMk cId="1561708054" sldId="269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58.168" v="16" actId="20577"/>
          <ac:picMkLst>
            <pc:docMk/>
            <pc:sldMk cId="1561708054" sldId="269"/>
            <ac:picMk id="12" creationId="{32AC128E-A69D-41D3-BD88-54636DD932FE}"/>
          </ac:picMkLst>
        </pc:picChg>
        <pc:picChg chg="del">
          <ac:chgData name="Tom Schonewille" userId="22f0b6d3d6060922" providerId="LiveId" clId="{03F3D676-59BD-40D7-A6EE-25C2D75C69B5}" dt="2017-10-10T10:29:57.816" v="15" actId="478"/>
          <ac:picMkLst>
            <pc:docMk/>
            <pc:sldMk cId="1561708054" sldId="269"/>
            <ac:picMk id="13" creationId="{00000000-0000-0000-0000-000000000000}"/>
          </ac:picMkLst>
        </pc:picChg>
      </pc:sldChg>
      <pc:sldChg chg="delSp modSp">
        <pc:chgData name="Tom Schonewille" userId="22f0b6d3d6060922" providerId="LiveId" clId="{03F3D676-59BD-40D7-A6EE-25C2D75C69B5}" dt="2017-10-10T10:54:32.594" v="936" actId="20577"/>
        <pc:sldMkLst>
          <pc:docMk/>
          <pc:sldMk cId="681285643" sldId="270"/>
        </pc:sldMkLst>
        <pc:spChg chg="del">
          <ac:chgData name="Tom Schonewille" userId="22f0b6d3d6060922" providerId="LiveId" clId="{03F3D676-59BD-40D7-A6EE-25C2D75C69B5}" dt="2017-10-10T10:52:20.699" v="857" actId="478"/>
          <ac:spMkLst>
            <pc:docMk/>
            <pc:sldMk cId="681285643" sldId="270"/>
            <ac:spMk id="10" creationId="{00000000-0000-0000-0000-000000000000}"/>
          </ac:spMkLst>
        </pc:spChg>
        <pc:spChg chg="del">
          <ac:chgData name="Tom Schonewille" userId="22f0b6d3d6060922" providerId="LiveId" clId="{03F3D676-59BD-40D7-A6EE-25C2D75C69B5}" dt="2017-10-10T10:52:19.273" v="856" actId="478"/>
          <ac:spMkLst>
            <pc:docMk/>
            <pc:sldMk cId="681285643" sldId="27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32.594" v="936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33.081" v="863" actId="20577"/>
          <ac:spMkLst>
            <pc:docMk/>
            <pc:sldMk cId="681285643" sldId="270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52:27.855" v="860" actId="1076"/>
          <ac:picMkLst>
            <pc:docMk/>
            <pc:sldMk cId="681285643" sldId="270"/>
            <ac:picMk id="12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52:21.286" v="858" actId="478"/>
          <ac:picMkLst>
            <pc:docMk/>
            <pc:sldMk cId="681285643" sldId="270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4:55.446" v="938" actId="1076"/>
        <pc:sldMkLst>
          <pc:docMk/>
          <pc:sldMk cId="1795558547" sldId="271"/>
        </pc:sldMkLst>
        <pc:spChg chg="mod">
          <ac:chgData name="Tom Schonewille" userId="22f0b6d3d6060922" providerId="LiveId" clId="{03F3D676-59BD-40D7-A6EE-25C2D75C69B5}" dt="2017-10-10T10:31:03.338" v="22" actId="1076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52.651" v="9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49.212" v="11" actId="478"/>
          <ac:picMkLst>
            <pc:docMk/>
            <pc:sldMk cId="1795558547" sldId="271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54:55.446" v="938" actId="1076"/>
          <ac:picMkLst>
            <pc:docMk/>
            <pc:sldMk cId="1795558547" sldId="271"/>
            <ac:picMk id="12" creationId="{3A855793-37FB-4670-B152-E2955CBD0775}"/>
          </ac:picMkLst>
        </pc:picChg>
      </pc:sldChg>
    </pc:docChg>
  </pc:docChgLst>
  <pc:docChgLst>
    <pc:chgData name="Tom Schonewille" userId="22f0b6d3d6060922" providerId="LiveId" clId="{D993EDBE-EA96-450E-B46E-C45CA236B75E}"/>
    <pc:docChg chg="modSld">
      <pc:chgData name="Tom Schonewille" userId="22f0b6d3d6060922" providerId="LiveId" clId="{D993EDBE-EA96-450E-B46E-C45CA236B75E}" dt="2017-10-10T12:07:53.028" v="20" actId="20577"/>
      <pc:docMkLst>
        <pc:docMk/>
      </pc:docMkLst>
      <pc:sldChg chg="modSp">
        <pc:chgData name="Tom Schonewille" userId="22f0b6d3d6060922" providerId="LiveId" clId="{D993EDBE-EA96-450E-B46E-C45CA236B75E}" dt="2017-10-10T11:11:17.538" v="1" actId="20577"/>
        <pc:sldMkLst>
          <pc:docMk/>
          <pc:sldMk cId="664510568" sldId="259"/>
        </pc:sldMkLst>
        <pc:spChg chg="mod">
          <ac:chgData name="Tom Schonewille" userId="22f0b6d3d6060922" providerId="LiveId" clId="{D993EDBE-EA96-450E-B46E-C45CA236B75E}" dt="2017-10-10T11:11:17.538" v="1" actId="20577"/>
          <ac:spMkLst>
            <pc:docMk/>
            <pc:sldMk cId="664510568" sldId="259"/>
            <ac:spMk id="17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6:47.462" v="9" actId="20577"/>
        <pc:sldMkLst>
          <pc:docMk/>
          <pc:sldMk cId="1315152360" sldId="262"/>
        </pc:sldMkLst>
        <pc:spChg chg="mod">
          <ac:chgData name="Tom Schonewille" userId="22f0b6d3d6060922" providerId="LiveId" clId="{D993EDBE-EA96-450E-B46E-C45CA236B75E}" dt="2017-10-10T12:06:47.462" v="9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D993EDBE-EA96-450E-B46E-C45CA236B75E}" dt="2017-10-10T11:24:12.620" v="5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27.281" v="13" actId="20577"/>
        <pc:sldMkLst>
          <pc:docMk/>
          <pc:sldMk cId="1934613279" sldId="265"/>
        </pc:sldMkLst>
        <pc:spChg chg="mod">
          <ac:chgData name="Tom Schonewille" userId="22f0b6d3d6060922" providerId="LiveId" clId="{D993EDBE-EA96-450E-B46E-C45CA236B75E}" dt="2017-10-10T12:07:27.281" v="13" actId="20577"/>
          <ac:spMkLst>
            <pc:docMk/>
            <pc:sldMk cId="1934613279" sldId="265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39.134" v="16" actId="20577"/>
        <pc:sldMkLst>
          <pc:docMk/>
          <pc:sldMk cId="2099838244" sldId="267"/>
        </pc:sldMkLst>
        <pc:spChg chg="mod">
          <ac:chgData name="Tom Schonewille" userId="22f0b6d3d6060922" providerId="LiveId" clId="{D993EDBE-EA96-450E-B46E-C45CA236B75E}" dt="2017-10-10T12:07:39.134" v="16" actId="20577"/>
          <ac:spMkLst>
            <pc:docMk/>
            <pc:sldMk cId="2099838244" sldId="267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53.028" v="20" actId="20577"/>
        <pc:sldMkLst>
          <pc:docMk/>
          <pc:sldMk cId="681285643" sldId="270"/>
        </pc:sldMkLst>
        <pc:spChg chg="mod">
          <ac:chgData name="Tom Schonewille" userId="22f0b6d3d6060922" providerId="LiveId" clId="{D993EDBE-EA96-450E-B46E-C45CA236B75E}" dt="2017-10-10T12:07:53.028" v="20" actId="20577"/>
          <ac:spMkLst>
            <pc:docMk/>
            <pc:sldMk cId="681285643" sldId="270"/>
            <ac:spMk id="15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1:11:32.150" v="3" actId="20577"/>
        <pc:sldMkLst>
          <pc:docMk/>
          <pc:sldMk cId="1795558547" sldId="271"/>
        </pc:sldMkLst>
        <pc:spChg chg="mod">
          <ac:chgData name="Tom Schonewille" userId="22f0b6d3d6060922" providerId="LiveId" clId="{D993EDBE-EA96-450E-B46E-C45CA236B75E}" dt="2017-10-10T11:11:32.150" v="3" actId="20577"/>
          <ac:spMkLst>
            <pc:docMk/>
            <pc:sldMk cId="1795558547" sldId="271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27-6-2022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1865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012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27-6-2022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27-6-2022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27-6-2022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27-6-2022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basis van aanwijzingen voorspellingen doen over het boek en het schrijfdoel van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de auteur bepalen.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aangeven welke gassen er in de lucht zitten door de studiewijzer ‘Hoort bij…want’ in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te vullen.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 eigen woorden uitleggen wat de schrijver bedoelt met ‘Meester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IJzinga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is een 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vulkaan die ieder moment kan uitbarsten.’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https://media.s-bol.com/J664PRqA97gD/550x8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275" y="3529608"/>
            <a:ext cx="1713050" cy="2604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75902" y="572683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000" y="1842252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44 t/m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57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op aanwijzingen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593207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9 t/m 12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4020474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emo’s bespreken/verduidelijken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54 t/m 57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8642" y="474137"/>
            <a:ext cx="1017886" cy="143790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5271" y="4740285"/>
            <a:ext cx="1892207" cy="168591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312" y="2685943"/>
            <a:ext cx="492125" cy="467207"/>
          </a:xfrm>
          <a:prstGeom prst="rect">
            <a:avLst/>
          </a:prstGeom>
        </p:spPr>
      </p:pic>
      <p:pic>
        <p:nvPicPr>
          <p:cNvPr id="17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312" y="4740285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519164" y="1449388"/>
            <a:ext cx="9029569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1916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868" y="2497156"/>
            <a:ext cx="3359927" cy="219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https://media.s-bol.com/J664PRqA97gD/550x8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275" y="1990726"/>
            <a:ext cx="1713050" cy="2604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01078" y="775582"/>
            <a:ext cx="48292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237752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 blz. 58 t/m 69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Stillezen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Toets nabespreken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898642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 voor de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2174325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708" y="1439941"/>
            <a:ext cx="491660" cy="466765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5016000" y="5399489"/>
            <a:ext cx="648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Vul het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woordweb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in met de kwaliteiten 	van jullie team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133440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07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 Game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afmaken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Teamboekjes en woordenlijsten inleveren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 van de week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0987" y="3532240"/>
            <a:ext cx="3615982" cy="23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een campagneposter maken waarbij we ons eigen team promoten.</a:t>
            </a:r>
          </a:p>
        </p:txBody>
      </p:sp>
      <p:pic>
        <p:nvPicPr>
          <p:cNvPr id="12" name="Picture 11" descr="https://media.s-bol.com/J664PRqA97gD/550x83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275" y="1990726"/>
            <a:ext cx="1713050" cy="2604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14"/>
          <p:cNvSpPr txBox="1"/>
          <p:nvPr/>
        </p:nvSpPr>
        <p:spPr>
          <a:xfrm>
            <a:off x="6275388" y="1449388"/>
            <a:ext cx="5220000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	Bladzijde 70 t/m 83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	Lees afvinklijst door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Kies een kwaliteit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Verzin een slogan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Maak de kladversie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Maak de netversie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40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Poster inkleuren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Posters presenteren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 bespreken</a:t>
            </a:r>
          </a:p>
        </p:txBody>
      </p:sp>
      <p:sp>
        <p:nvSpPr>
          <p:cNvPr id="11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Woorden van de week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5325" y="1449388"/>
            <a:ext cx="522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Woordenlijst controleren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Inleveren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6"/>
          <p:cNvSpPr txBox="1"/>
          <p:nvPr/>
        </p:nvSpPr>
        <p:spPr>
          <a:xfrm>
            <a:off x="627538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7226" y="2773387"/>
            <a:ext cx="1688099" cy="2384680"/>
          </a:xfrm>
          <a:prstGeom prst="rect">
            <a:avLst/>
          </a:prstGeom>
        </p:spPr>
      </p:pic>
      <p:pic>
        <p:nvPicPr>
          <p:cNvPr id="18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412" y="414247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Schatkist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en teamboekje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528" y="2661784"/>
            <a:ext cx="5402471" cy="334853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Picture 11" descr="https://media.s-bol.com/J664PRqA97gD/550x83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94" y="4902212"/>
            <a:ext cx="947831" cy="1440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838540" y="1443974"/>
            <a:ext cx="818236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Gooi met de dobbelsteen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Beantwoord de vraag op de kaart (aanwijzingen boek)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Wat is het doel van de schrijver?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838540" y="90294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Voorspellen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040" y="2638567"/>
            <a:ext cx="551985" cy="524036"/>
          </a:xfrm>
          <a:prstGeom prst="rect">
            <a:avLst/>
          </a:prstGeom>
        </p:spPr>
      </p:pic>
      <p:pic>
        <p:nvPicPr>
          <p:cNvPr id="12" name="Picture 11" descr="https://media.s-bol.com/J664PRqA97gD/550x83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475" y="3103398"/>
            <a:ext cx="1713050" cy="2604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604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vacature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blaffer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 het copyright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 de stikstof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	   chanteren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 bazelen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 de gijzelaar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 beschaafd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 de intercom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10.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 meesterbrein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11.  sluitend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12.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ls bij toverslag (uitdrukking)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woorden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de woordenlijst.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aanvullen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8853" y="3149600"/>
            <a:ext cx="1893470" cy="267479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29687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9388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goed door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blz.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aanwijzingen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aanvullen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195615" y="1443915"/>
            <a:ext cx="5743085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vergelijken/verduidelijken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Samenwerking evalueren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bespreken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195615" y="908050"/>
            <a:ext cx="5220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Maatjeswerk/Teamwerk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16" y="4114871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116" y="5291281"/>
            <a:ext cx="2125768" cy="139056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3409438-0865-43C1-BB69-E569C4F766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618" y="2052472"/>
            <a:ext cx="551985" cy="524036"/>
          </a:xfrm>
          <a:prstGeom prst="rect">
            <a:avLst/>
          </a:prstGeom>
        </p:spPr>
      </p:pic>
      <p:pic>
        <p:nvPicPr>
          <p:cNvPr id="18" name="Afbeelding 15">
            <a:extLst>
              <a:ext uri="{FF2B5EF4-FFF2-40B4-BE49-F238E27FC236}">
                <a16:creationId xmlns:a16="http://schemas.microsoft.com/office/drawing/2014/main" id="{03409438-0865-43C1-BB69-E569C4F766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618" y="411487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62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2629" y="1449388"/>
            <a:ext cx="10602759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 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 nieuw boek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892629" y="83063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A982434-5772-45B1-899F-B8D863480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830" y="3150683"/>
            <a:ext cx="2961071" cy="193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 eigen woorden uitleggen wat de schrijver bedoelt met ‘Als door een bij gestoken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stier komt meester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IJzinga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aanstormen door de gang.’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uitleggen wat de schrijver bedoelt met de titel: ‘Als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Darth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Vader en Voldemort samen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een dochter zouden hebben…’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https://media.s-bol.com/J664PRqA97gD/550x8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275" y="2914055"/>
            <a:ext cx="1713050" cy="2604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016000" y="2136313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28 t/m 43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oordenlijst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6000" y="84059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4207812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vergelijken/verduidelijken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40 t/m 43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Teamopdrachten maken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250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68" y="4419600"/>
            <a:ext cx="2252132" cy="200659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887" y="2924173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887" y="4701277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5323" y="1474710"/>
            <a:ext cx="10202525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 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5324" y="93168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610" y="2751982"/>
            <a:ext cx="2918786" cy="190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 eigen woorden uitleggen waarom er verschillende theorieën zijn bedacht rondom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juf Schater.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 eigen woorden uitleggen wat Max bedoelt met ‘Een goudklompje van genialiteit.’</a:t>
            </a:r>
          </a:p>
        </p:txBody>
      </p:sp>
      <p:pic>
        <p:nvPicPr>
          <p:cNvPr id="12" name="Picture 11" descr="https://media.s-bol.com/J664PRqA97gD/550x8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275" y="2606279"/>
            <a:ext cx="1713050" cy="2604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2126</TotalTime>
  <Words>1074</Words>
  <Application>Microsoft Office PowerPoint</Application>
  <PresentationFormat>Widescreen</PresentationFormat>
  <Paragraphs>279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M.H. Doornbos-Zigter</cp:lastModifiedBy>
  <cp:revision>146</cp:revision>
  <dcterms:created xsi:type="dcterms:W3CDTF">2017-07-26T14:05:48Z</dcterms:created>
  <dcterms:modified xsi:type="dcterms:W3CDTF">2022-06-27T09:50:48Z</dcterms:modified>
</cp:coreProperties>
</file>